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90" r:id="rId3"/>
    <p:sldId id="291" r:id="rId4"/>
    <p:sldId id="292" r:id="rId5"/>
    <p:sldId id="293" r:id="rId6"/>
    <p:sldId id="295" r:id="rId7"/>
    <p:sldId id="294" r:id="rId8"/>
    <p:sldId id="270" r:id="rId9"/>
    <p:sldId id="280" r:id="rId10"/>
    <p:sldId id="28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3079-6A9F-41A7-81E8-0713CBFAFD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DA42-7C7B-413D-84B1-8CCB9892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8A37-D7B5-487B-B3C2-6ADA2E6BE0F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8D8-4D15-411D-BD7C-8E95FAA613BE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0E87-9D8B-4586-B753-B01B2FE763F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48640" y="640080"/>
            <a:ext cx="7928398" cy="32004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22860" rtlCol="0" anchor="ctr"/>
          <a:lstStyle/>
          <a:p>
            <a:pPr algn="l"/>
            <a:endParaRPr lang="en-US" sz="19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1920" y="91440"/>
            <a:ext cx="1194816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tIns="0" bIns="914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1920" y="6492240"/>
            <a:ext cx="597408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1200" b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4/6/2022 3:12 AM</a:t>
            </a:fld>
            <a:endParaRPr lang="en-US" sz="1200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96000" y="6492240"/>
            <a:ext cx="597408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www.nhc.noaa.gov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21920" y="640080"/>
            <a:ext cx="426720" cy="32004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7924800" y="91440"/>
            <a:ext cx="4145280" cy="86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8872483" y="287253"/>
            <a:ext cx="316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Tropical Analysis</a:t>
            </a:r>
            <a:r>
              <a:rPr lang="en-US" sz="140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 and Forecast Branch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NWS National Hurricane Center</a:t>
            </a:r>
            <a:endPara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3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69" y="137160"/>
            <a:ext cx="77724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77B-93D1-4E0B-8229-952F79A7BB72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B8D-2180-47F2-B908-95EC7EA1CA84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70C-A57A-43BB-96B5-57F9B3F31E4C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3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BE43-528C-44C8-9C1B-FDC2B76940DB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03BE-25F4-4165-AF5C-B103D33B1369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2654-1B06-4110-BE29-D469E3BBBEA6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C39F-6607-4FBB-AFB7-52819300FA40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57DB-DF2F-45D8-95B5-E7D56E235BE8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8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5F80-6F17-4F72-9073-D7C18AAE43ED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F6134-5C27-46E2-83CC-6856BAE49AB5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33694-896D-4A53-B57B-1078C648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82" y="1045740"/>
            <a:ext cx="9076207" cy="51210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33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50" y="120315"/>
            <a:ext cx="5840253" cy="492443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USCG Weather Support Webpage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1A7F1-0684-425B-BCD6-9B0F5D37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17" y="1093569"/>
            <a:ext cx="7402488" cy="5263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65E0B-0FEF-490A-8ABA-68BEB51E8CF4}"/>
              </a:ext>
            </a:extLst>
          </p:cNvPr>
          <p:cNvSpPr txBox="1"/>
          <p:nvPr/>
        </p:nvSpPr>
        <p:spPr>
          <a:xfrm>
            <a:off x="943473" y="6315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https://www.nhc.noaa.gov/uscg/</a:t>
            </a:r>
          </a:p>
        </p:txBody>
      </p:sp>
    </p:spTree>
    <p:extLst>
      <p:ext uri="{BB962C8B-B14F-4D97-AF65-F5344CB8AC3E}">
        <p14:creationId xmlns:p14="http://schemas.microsoft.com/office/powerpoint/2010/main" val="137791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841811" y="1980163"/>
            <a:ext cx="8495899" cy="1597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Thank you for your continued partnership!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593" y="4681080"/>
            <a:ext cx="11416814" cy="1371600"/>
            <a:chOff x="383585" y="5143093"/>
            <a:chExt cx="11416814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575" y="5143093"/>
              <a:ext cx="1467824" cy="1371600"/>
            </a:xfrm>
            <a:prstGeom prst="rect">
              <a:avLst/>
            </a:prstGeom>
          </p:spPr>
        </p:pic>
        <p:pic>
          <p:nvPicPr>
            <p:cNvPr id="6" name="Picture 2" descr="https://lh3.googleusercontent.com/wN_imvnkifqq3zaKR37fVB7C9QOTgCK5ZRmrhhL091I3aF-rsBmxdQCPQtrZwpkxZ_7O6vbJC6JqzRY9ZIBgQ6iCfy_cNq5xG3925XPwx_81nx8Z6-9jE7q2AZJoonKC6BBR71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85" y="5143093"/>
              <a:ext cx="137558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0651" y="5143093"/>
              <a:ext cx="1371600" cy="1371600"/>
            </a:xfrm>
            <a:prstGeom prst="ellipse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2BC15D-C65A-42A4-8BFC-7A4E8E985559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3D7FE-C7C5-4E40-9521-82E79FDF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07" y="1249693"/>
            <a:ext cx="9068586" cy="50677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06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0BCB7E-D862-4A8D-B722-90EF0B37BF85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E511E-7214-4399-AFA1-3429B25D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14" y="1201720"/>
            <a:ext cx="9007621" cy="50143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079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786ED-144F-4486-870D-F17489D6ABC2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E5F3E-A90F-49D1-9B5F-F8C31E42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86" y="1158906"/>
            <a:ext cx="9046745" cy="50517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001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E295F-2D26-49EB-B407-9C7117AF2B16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332AF-A7D9-4F68-A467-0566287E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92" y="1175977"/>
            <a:ext cx="9144792" cy="51591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71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CE010E-3DAC-4999-849B-97183857E3C7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5357D-B60B-4557-B1BA-59465D8D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1" y="1130826"/>
            <a:ext cx="9395926" cy="52109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327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71EA0B-C2FE-4FDA-BF49-00B837E46915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43548-FFA4-41C2-A4E7-31CB1DFD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52" y="957102"/>
            <a:ext cx="9974764" cy="55585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485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50" y="120315"/>
            <a:ext cx="5840253" cy="492443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USCG Weather Support Webpage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73F66-7EFB-4B19-8182-BC495669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76" y="1178927"/>
            <a:ext cx="5409170" cy="5081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DDB88-C6C7-4529-A99B-1E9A47F65990}"/>
              </a:ext>
            </a:extLst>
          </p:cNvPr>
          <p:cNvSpPr txBox="1"/>
          <p:nvPr/>
        </p:nvSpPr>
        <p:spPr>
          <a:xfrm>
            <a:off x="114299" y="1925053"/>
            <a:ext cx="3252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NHC Tropical Cyclone Status Updates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709B5-0725-4476-8A8C-5C4C4ACE3018}"/>
              </a:ext>
            </a:extLst>
          </p:cNvPr>
          <p:cNvSpPr txBox="1"/>
          <p:nvPr/>
        </p:nvSpPr>
        <p:spPr>
          <a:xfrm>
            <a:off x="9278754" y="2439545"/>
            <a:ext cx="2786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Latest Hurricane Briefings Available to Download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E8E52-7528-4FC9-A288-3A3EEF78DD88}"/>
              </a:ext>
            </a:extLst>
          </p:cNvPr>
          <p:cNvSpPr txBox="1"/>
          <p:nvPr/>
        </p:nvSpPr>
        <p:spPr>
          <a:xfrm>
            <a:off x="293805" y="4654457"/>
            <a:ext cx="2810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Submit NWS Spot Forecast Request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16C227-15DB-44B1-9F96-9E2F2F2E946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104382" y="4175023"/>
            <a:ext cx="2593774" cy="9564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439A74-94FC-4DAC-9DBB-D8390779CC1D}"/>
              </a:ext>
            </a:extLst>
          </p:cNvPr>
          <p:cNvCxnSpPr>
            <a:cxnSpLocks/>
          </p:cNvCxnSpPr>
          <p:nvPr/>
        </p:nvCxnSpPr>
        <p:spPr>
          <a:xfrm>
            <a:off x="3366325" y="2281187"/>
            <a:ext cx="2023822" cy="24194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AEBFC-B600-4B0A-9400-80FF8D42866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812632" y="3347486"/>
            <a:ext cx="4466122" cy="6475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FDA989-E613-4360-9A50-0F78DEAB370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393230" y="3347486"/>
            <a:ext cx="885524" cy="7336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00EAD6-AC12-47EE-B5C6-8A36ECE18EDD}"/>
              </a:ext>
            </a:extLst>
          </p:cNvPr>
          <p:cNvSpPr txBox="1"/>
          <p:nvPr/>
        </p:nvSpPr>
        <p:spPr>
          <a:xfrm>
            <a:off x="943473" y="6315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https://www.nhc.noaa.gov/uscg/</a:t>
            </a:r>
          </a:p>
        </p:txBody>
      </p:sp>
    </p:spTree>
    <p:extLst>
      <p:ext uri="{BB962C8B-B14F-4D97-AF65-F5344CB8AC3E}">
        <p14:creationId xmlns:p14="http://schemas.microsoft.com/office/powerpoint/2010/main" val="76377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50" y="120315"/>
            <a:ext cx="5840253" cy="492443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USCG Weather Support Webpage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45C7C-E8B2-4E08-98C8-6A0CFE4A0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3"/>
          <a:stretch/>
        </p:blipFill>
        <p:spPr>
          <a:xfrm>
            <a:off x="409876" y="1104057"/>
            <a:ext cx="5547841" cy="5190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97186-5230-4867-BEDA-A1DCCCFB4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410" y="1104057"/>
            <a:ext cx="5470035" cy="519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0EDC69-5F1F-41DB-8D9F-AFFF1A1373A8}"/>
              </a:ext>
            </a:extLst>
          </p:cNvPr>
          <p:cNvSpPr txBox="1"/>
          <p:nvPr/>
        </p:nvSpPr>
        <p:spPr>
          <a:xfrm>
            <a:off x="943473" y="63152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https://www.nhc.noaa.gov/uscg/</a:t>
            </a:r>
          </a:p>
        </p:txBody>
      </p:sp>
    </p:spTree>
    <p:extLst>
      <p:ext uri="{BB962C8B-B14F-4D97-AF65-F5344CB8AC3E}">
        <p14:creationId xmlns:p14="http://schemas.microsoft.com/office/powerpoint/2010/main" val="73820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99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Reinhart</dc:creator>
  <cp:lastModifiedBy>Stephen K</cp:lastModifiedBy>
  <cp:revision>188</cp:revision>
  <dcterms:created xsi:type="dcterms:W3CDTF">2019-08-19T19:35:30Z</dcterms:created>
  <dcterms:modified xsi:type="dcterms:W3CDTF">2022-04-06T07:13:34Z</dcterms:modified>
</cp:coreProperties>
</file>